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sldIdLst>
    <p:sldId id="256" r:id="rId2"/>
    <p:sldId id="258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0ADB5-4BA9-4443-8B8A-9A67F3548A01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F277A-7113-4771-A594-24B7AC105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7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39F59-A3CF-4DC1-AB7D-88FEA5804136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B543C-12F5-4ABB-900A-F208F7396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15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56FF1-9C32-42AB-8A76-A36C890D930A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644E5-BA03-46E5-B34D-4CE4059282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9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09A80-B5D3-4FAB-892A-4CA159196B6B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E0517-CD7F-445A-87F0-69BB6FAB4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022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6C8A-3C8F-4071-9373-C27937223719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082AC-535B-4756-82FB-B2DC137B2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486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A4DB1-E25A-4B29-B190-6545B9848458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A6340-AF6E-4587-A177-12298161F4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8F81-CFE4-40E1-9284-38855CDD588B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7FBA-082A-49ED-8C46-70BA0612E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1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73A60-C7DB-412D-8B7C-027C38808185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038D0-BEE6-4DFC-8792-5D8688C0A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3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44231-8121-41E6-80A7-6EDA02085888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0C7A8-4C12-48FA-8616-97F5798B4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13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711E0-6863-4D8E-93D8-5AA13AF7C9F4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614B0-207B-467E-93CB-840DB79A38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7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76E0B-598D-442E-94A0-5947214BF342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B7CDD-14C0-464D-A57B-4982403B2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86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B02B34F-BC34-4EF1-A257-92FF411771D7}" type="datetimeFigureOut">
              <a:rPr lang="en-US"/>
              <a:pPr>
                <a:defRPr/>
              </a:pPr>
              <a:t>6/28/2012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03B2A7C-4B25-4C26-97CC-E3B2EDB3D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85" r:id="rId2"/>
    <p:sldLayoutId id="2147483894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5" r:id="rId9"/>
    <p:sldLayoutId id="2147483891" r:id="rId10"/>
    <p:sldLayoutId id="2147483892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5637213" cy="882650"/>
          </a:xfrm>
        </p:spPr>
        <p:txBody>
          <a:bodyPr/>
          <a:lstStyle/>
          <a:p>
            <a:r>
              <a:rPr lang="en-US" sz="4400" b="1" smtClean="0"/>
              <a:t>Manufacturing</a:t>
            </a:r>
          </a:p>
        </p:txBody>
      </p:sp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175351" cy="28956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000" dirty="0" smtClean="0"/>
              <a:t>Scenario - 2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723832"/>
          </a:xfrm>
        </p:spPr>
        <p:txBody>
          <a:bodyPr/>
          <a:lstStyle/>
          <a:p>
            <a:pPr marL="320040" indent="-32004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9600" dirty="0" smtClean="0"/>
              <a:t>Problem</a:t>
            </a: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457200" y="533400"/>
            <a:ext cx="75438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5400" dirty="0">
                <a:latin typeface="Tw Cen MT" pitchFamily="34" charset="0"/>
              </a:rPr>
              <a:t>Kareem is the only one who has an in depth understanding of the troubleshooting the system.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838"/>
            <a:ext cx="7772400" cy="3475037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6000" dirty="0" smtClean="0">
                <a:latin typeface="Tw Cen MT" pitchFamily="34" charset="0"/>
              </a:rPr>
              <a:t>Accountability and Adaptability </a:t>
            </a:r>
          </a:p>
        </p:txBody>
      </p:sp>
    </p:spTree>
    <p:extLst>
      <p:ext uri="{BB962C8B-B14F-4D97-AF65-F5344CB8AC3E}">
        <p14:creationId xmlns:p14="http://schemas.microsoft.com/office/powerpoint/2010/main" val="1491672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838"/>
            <a:ext cx="7772400" cy="3475037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6000" dirty="0" smtClean="0">
                <a:latin typeface="Tw Cen MT" pitchFamily="34" charset="0"/>
              </a:rPr>
              <a:t>Creativity and Intellectual Curiosity</a:t>
            </a:r>
          </a:p>
        </p:txBody>
      </p:sp>
    </p:spTree>
    <p:extLst>
      <p:ext uri="{BB962C8B-B14F-4D97-AF65-F5344CB8AC3E}">
        <p14:creationId xmlns:p14="http://schemas.microsoft.com/office/powerpoint/2010/main" val="420190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731838"/>
            <a:ext cx="7772400" cy="3475037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6000" dirty="0" smtClean="0">
                <a:latin typeface="Tw Cen MT" pitchFamily="34" charset="0"/>
              </a:rPr>
              <a:t>Problem Identification, Formulation and Solution </a:t>
            </a:r>
          </a:p>
        </p:txBody>
      </p:sp>
    </p:spTree>
    <p:extLst>
      <p:ext uri="{BB962C8B-B14F-4D97-AF65-F5344CB8AC3E}">
        <p14:creationId xmlns:p14="http://schemas.microsoft.com/office/powerpoint/2010/main" val="388637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219200"/>
            <a:ext cx="7772400" cy="3475038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8000" dirty="0" smtClean="0">
                <a:latin typeface="Tw Cen MT" pitchFamily="34" charset="0"/>
              </a:rPr>
              <a:t>Self-Direction</a:t>
            </a:r>
            <a:endParaRPr lang="en-US" sz="6000" dirty="0" smtClean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66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685801" y="2971800"/>
            <a:ext cx="7620000" cy="3657600"/>
          </a:xfrm>
        </p:spPr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en-US" sz="8800" dirty="0" smtClean="0"/>
              <a:t>21</a:t>
            </a:r>
            <a:r>
              <a:rPr lang="en-US" sz="8800" baseline="30000" dirty="0" smtClean="0"/>
              <a:t>st</a:t>
            </a:r>
            <a:r>
              <a:rPr lang="en-US" sz="8800" dirty="0" smtClean="0"/>
              <a:t> century skills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1143000"/>
            <a:ext cx="7772400" cy="2682875"/>
          </a:xfrm>
        </p:spPr>
        <p:txBody>
          <a:bodyPr/>
          <a:lstStyle/>
          <a:p>
            <a:pPr marL="44450" indent="0" algn="ctr" eaLnBrk="1" hangingPunct="1">
              <a:buFont typeface="Georgia" pitchFamily="18" charset="0"/>
              <a:buNone/>
            </a:pPr>
            <a:r>
              <a:rPr lang="en-US" sz="7200" dirty="0" smtClean="0">
                <a:latin typeface="Tw Cen MT" pitchFamily="34" charset="0"/>
              </a:rPr>
              <a:t>Social Responsibility</a:t>
            </a:r>
          </a:p>
        </p:txBody>
      </p:sp>
    </p:spTree>
    <p:extLst>
      <p:ext uri="{BB962C8B-B14F-4D97-AF65-F5344CB8AC3E}">
        <p14:creationId xmlns:p14="http://schemas.microsoft.com/office/powerpoint/2010/main" val="352967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89</TotalTime>
  <Words>53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Slipstream</vt:lpstr>
      <vt:lpstr>Scenario - 2</vt:lpstr>
      <vt:lpstr>Problem</vt:lpstr>
      <vt:lpstr>21st century skills</vt:lpstr>
      <vt:lpstr>21st century skills</vt:lpstr>
      <vt:lpstr>21st century skills</vt:lpstr>
      <vt:lpstr>21st century skills</vt:lpstr>
      <vt:lpstr>21st century skills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Scenario - 2</dc:title>
  <dc:creator>cay</dc:creator>
  <cp:lastModifiedBy>cay</cp:lastModifiedBy>
  <cp:revision>10</cp:revision>
  <dcterms:created xsi:type="dcterms:W3CDTF">2012-06-27T06:48:18Z</dcterms:created>
  <dcterms:modified xsi:type="dcterms:W3CDTF">2012-06-27T23:56:23Z</dcterms:modified>
</cp:coreProperties>
</file>